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60" r:id="rId2"/>
    <p:sldId id="258" r:id="rId3"/>
    <p:sldId id="261" r:id="rId4"/>
    <p:sldId id="257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0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85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8793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050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06.02.2023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2800" b="1" dirty="0">
                <a:solidFill>
                  <a:srgbClr val="FFC000"/>
                </a:solidFill>
              </a:rPr>
              <a:t>МИР в Новому Заповіті</a:t>
            </a:r>
            <a:endParaRPr lang="uk-UA" sz="28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x-none" sz="2800" dirty="0" smtClean="0"/>
              <a:t>(</a:t>
            </a:r>
            <a:r>
              <a:rPr lang="x-none" sz="2800" dirty="0"/>
              <a:t>Ів. 14:27)  Зоставляю вам мир, мир Свій вам даю! Я даю вам не так, як дає світ. Серце ваше нехай не тривожиться, ані не лякається!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(Ів. 20:21)  Тоді знову сказав їм Ісус: Мир вам! Як Отець послав Мене, і Я вас посилаю!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(Дії 10:36)  Він слово послав для Ізраїлевих синів, благовістячи мир через Ісуса Христа, що Господь Він усім.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2000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2800" dirty="0"/>
              <a:t>(Рим. 2:10)  слава, і честь, і мир усякому, хто чинить добре, юдеєві ж перше та гелленові.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(Рим. 5:1)  Отож, виправдавшись вірою, майте мир із Богом через Господа нашого Ісуса Христа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(Рим. 8:6)  Бо думка тілесна то смерть, а думка духовна життя та мир.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(Рим. 14:17)  Бо Царство Боже не пожива й питво, але праведність, і мир, і радість у Дусі Святім.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(Рим. 14:19)  Отож, пильнуймо про мир, та про те, що на збудування один одного!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2800" dirty="0"/>
              <a:t>(Рим. 15:13)  Бог же надії нехай вас наповнить усякою радістю й миром у вірі, щоб ви збагатились надією, силою Духа Святого!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 smtClean="0"/>
              <a:t>(</a:t>
            </a:r>
            <a:r>
              <a:rPr lang="x-none" sz="2800" dirty="0"/>
              <a:t>2Кор. 13:11)  А накінець, браття, радійте, удосконалюйтесь, тіштеся, будьте однодумні, майте мир, і Бог любови та миру буде з вами</a:t>
            </a:r>
            <a:r>
              <a:rPr lang="x-none" sz="2800" dirty="0" smtClean="0"/>
              <a:t>!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90197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2800" dirty="0" smtClean="0"/>
              <a:t>(</a:t>
            </a:r>
            <a:r>
              <a:rPr lang="x-none" sz="2800" dirty="0"/>
              <a:t>Eф. 6:15)  </a:t>
            </a:r>
            <a:r>
              <a:rPr lang="x-none" sz="2800" baseline="30000" dirty="0"/>
              <a:t> </a:t>
            </a:r>
            <a:r>
              <a:rPr lang="x-none" sz="2800" dirty="0"/>
              <a:t>взувши ноги в готовість Євангелії миру.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(Фил. 4:7)  І мир Божий, що вищий від усякого розуму, хай береже серця ваші та ваші думки у Христі Ісусі.</a:t>
            </a:r>
            <a:endParaRPr lang="uk-UA" sz="2800" dirty="0"/>
          </a:p>
          <a:p>
            <a:pPr>
              <a:spcAft>
                <a:spcPts val="1200"/>
              </a:spcAft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2800" dirty="0"/>
              <a:t>(Кол. 3:15)  І нехай мир Божий панує у ваших серцях, до якого й були ви покликані в одному тілі. І вдячними будьте!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 smtClean="0"/>
              <a:t>(</a:t>
            </a:r>
            <a:r>
              <a:rPr lang="x-none" sz="2800" dirty="0"/>
              <a:t>2 Сол. 3:16)  А Сам Господь миру нехай завжди дасть вам мир усяким способом. Господь з вами всіма!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(Євр. 12:14)  Пильнуйте про мир зо всіма, і про святість, без якої ніхто не побачить Господа</a:t>
            </a:r>
            <a:r>
              <a:rPr lang="x-none" sz="2800" dirty="0" smtClean="0"/>
              <a:t>.</a:t>
            </a:r>
            <a:endParaRPr lang="en-US" sz="2800" dirty="0" smtClean="0"/>
          </a:p>
          <a:p>
            <a:pPr>
              <a:spcAft>
                <a:spcPts val="1200"/>
              </a:spcAft>
            </a:pPr>
            <a:endParaRPr lang="en-US" sz="2800" dirty="0" smtClean="0"/>
          </a:p>
          <a:p>
            <a:pPr>
              <a:spcAft>
                <a:spcPts val="1200"/>
              </a:spcAft>
            </a:pPr>
            <a:r>
              <a:rPr lang="x-none" sz="2800" dirty="0"/>
              <a:t>(Як. 3:18)  А плід правди сіється творцями миру.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2800" dirty="0"/>
              <a:t> </a:t>
            </a:r>
            <a:endParaRPr lang="uk-UA" sz="2800" dirty="0"/>
          </a:p>
          <a:p>
            <a:pPr>
              <a:spcAft>
                <a:spcPts val="1200"/>
              </a:spcAft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4333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75721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40</TotalTime>
  <Words>345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Abraham Bible</cp:lastModifiedBy>
  <cp:revision>11</cp:revision>
  <dcterms:created xsi:type="dcterms:W3CDTF">2020-02-04T09:37:04Z</dcterms:created>
  <dcterms:modified xsi:type="dcterms:W3CDTF">2023-02-06T18:57:10Z</dcterms:modified>
</cp:coreProperties>
</file>